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E79FBC-E4BC-420A-8288-DD1BA189A4C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9C388BD-8AFB-47BA-94B0-4DBD4F7C0F39}">
      <dgm:prSet phldrT="[Texto]"/>
      <dgm:spPr/>
      <dgm:t>
        <a:bodyPr/>
        <a:lstStyle/>
        <a:p>
          <a:r>
            <a:rPr lang="es-ES" dirty="0" smtClean="0"/>
            <a:t>Colegios</a:t>
          </a:r>
          <a:endParaRPr lang="es-ES" dirty="0"/>
        </a:p>
      </dgm:t>
    </dgm:pt>
    <dgm:pt modelId="{8AED24C2-EC90-471F-B8B7-379F45326E97}" type="parTrans" cxnId="{651C82F8-ABD4-495A-9DE2-3164E2504B88}">
      <dgm:prSet/>
      <dgm:spPr/>
      <dgm:t>
        <a:bodyPr/>
        <a:lstStyle/>
        <a:p>
          <a:endParaRPr lang="es-ES"/>
        </a:p>
      </dgm:t>
    </dgm:pt>
    <dgm:pt modelId="{63D560F8-4E27-4B01-8975-1304FCB093FD}" type="sibTrans" cxnId="{651C82F8-ABD4-495A-9DE2-3164E2504B88}">
      <dgm:prSet/>
      <dgm:spPr/>
      <dgm:t>
        <a:bodyPr/>
        <a:lstStyle/>
        <a:p>
          <a:endParaRPr lang="es-ES"/>
        </a:p>
      </dgm:t>
    </dgm:pt>
    <dgm:pt modelId="{D9600D93-D449-44AA-A6E1-AFB413CEE7AE}">
      <dgm:prSet phldrT="[Texto]"/>
      <dgm:spPr/>
      <dgm:t>
        <a:bodyPr/>
        <a:lstStyle/>
        <a:p>
          <a:r>
            <a:rPr lang="es-ES" dirty="0" smtClean="0"/>
            <a:t>Emprender</a:t>
          </a:r>
          <a:endParaRPr lang="es-ES" dirty="0"/>
        </a:p>
      </dgm:t>
    </dgm:pt>
    <dgm:pt modelId="{CD9A219F-2E2E-42A4-BD08-9CD6EFECBB20}" type="parTrans" cxnId="{F3FF5644-B8B5-4202-8635-FA5979010ADF}">
      <dgm:prSet/>
      <dgm:spPr/>
      <dgm:t>
        <a:bodyPr/>
        <a:lstStyle/>
        <a:p>
          <a:endParaRPr lang="es-ES"/>
        </a:p>
      </dgm:t>
    </dgm:pt>
    <dgm:pt modelId="{7D040314-877C-4AEA-991E-0CAC84379961}" type="sibTrans" cxnId="{F3FF5644-B8B5-4202-8635-FA5979010ADF}">
      <dgm:prSet/>
      <dgm:spPr/>
      <dgm:t>
        <a:bodyPr/>
        <a:lstStyle/>
        <a:p>
          <a:endParaRPr lang="es-ES"/>
        </a:p>
      </dgm:t>
    </dgm:pt>
    <dgm:pt modelId="{16B64152-2537-4EDD-BB23-C3A8EC707579}">
      <dgm:prSet phldrT="[Texto]"/>
      <dgm:spPr/>
      <dgm:t>
        <a:bodyPr/>
        <a:lstStyle/>
        <a:p>
          <a:r>
            <a:rPr lang="es-ES" dirty="0" smtClean="0"/>
            <a:t>N = 5</a:t>
          </a:r>
          <a:endParaRPr lang="es-ES" dirty="0"/>
        </a:p>
      </dgm:t>
    </dgm:pt>
    <dgm:pt modelId="{883DF70A-2786-48C1-9BDD-D8A89C453A84}" type="parTrans" cxnId="{C362CFE5-0A54-45EC-825D-C01360C8CCB3}">
      <dgm:prSet/>
      <dgm:spPr/>
      <dgm:t>
        <a:bodyPr/>
        <a:lstStyle/>
        <a:p>
          <a:endParaRPr lang="es-ES"/>
        </a:p>
      </dgm:t>
    </dgm:pt>
    <dgm:pt modelId="{7167CE0B-699C-4912-98AB-1A02000B113C}" type="sibTrans" cxnId="{C362CFE5-0A54-45EC-825D-C01360C8CCB3}">
      <dgm:prSet/>
      <dgm:spPr/>
      <dgm:t>
        <a:bodyPr/>
        <a:lstStyle/>
        <a:p>
          <a:endParaRPr lang="es-ES"/>
        </a:p>
      </dgm:t>
    </dgm:pt>
    <dgm:pt modelId="{92A5F1CE-0369-45A5-BFD8-84655E8146A7}">
      <dgm:prSet phldrT="[Texto]"/>
      <dgm:spPr/>
      <dgm:t>
        <a:bodyPr/>
        <a:lstStyle/>
        <a:p>
          <a:r>
            <a:rPr lang="es-ES" dirty="0" smtClean="0"/>
            <a:t>San Marcos</a:t>
          </a:r>
          <a:endParaRPr lang="es-ES" dirty="0"/>
        </a:p>
      </dgm:t>
    </dgm:pt>
    <dgm:pt modelId="{77B4F954-D133-4EF0-A2AB-5D6DABC9BFD3}" type="parTrans" cxnId="{94E54E7E-5D39-4F58-BF83-988BF3867A99}">
      <dgm:prSet/>
      <dgm:spPr/>
      <dgm:t>
        <a:bodyPr/>
        <a:lstStyle/>
        <a:p>
          <a:endParaRPr lang="es-ES"/>
        </a:p>
      </dgm:t>
    </dgm:pt>
    <dgm:pt modelId="{C8D4C93A-08A6-439A-95CC-F89A4D6DA8FA}" type="sibTrans" cxnId="{94E54E7E-5D39-4F58-BF83-988BF3867A99}">
      <dgm:prSet/>
      <dgm:spPr/>
      <dgm:t>
        <a:bodyPr/>
        <a:lstStyle/>
        <a:p>
          <a:endParaRPr lang="es-ES"/>
        </a:p>
      </dgm:t>
    </dgm:pt>
    <dgm:pt modelId="{1E1F1EA2-67FE-4C7C-9BA7-288D048DE565}">
      <dgm:prSet phldrT="[Texto]"/>
      <dgm:spPr/>
      <dgm:t>
        <a:bodyPr/>
        <a:lstStyle/>
        <a:p>
          <a:r>
            <a:rPr lang="es-ES" dirty="0" smtClean="0"/>
            <a:t>N=3</a:t>
          </a:r>
          <a:endParaRPr lang="es-ES" dirty="0"/>
        </a:p>
      </dgm:t>
    </dgm:pt>
    <dgm:pt modelId="{A8670547-C498-430E-B894-49E6017E4724}" type="parTrans" cxnId="{92744D68-647C-48FE-95FA-B52E1BCFCF17}">
      <dgm:prSet/>
      <dgm:spPr/>
      <dgm:t>
        <a:bodyPr/>
        <a:lstStyle/>
        <a:p>
          <a:endParaRPr lang="es-ES"/>
        </a:p>
      </dgm:t>
    </dgm:pt>
    <dgm:pt modelId="{BBD5D9FC-9BE5-4CF2-B834-CC301D13B9C1}" type="sibTrans" cxnId="{92744D68-647C-48FE-95FA-B52E1BCFCF17}">
      <dgm:prSet/>
      <dgm:spPr/>
      <dgm:t>
        <a:bodyPr/>
        <a:lstStyle/>
        <a:p>
          <a:endParaRPr lang="es-ES"/>
        </a:p>
      </dgm:t>
    </dgm:pt>
    <dgm:pt modelId="{355BC84C-99EF-4CC6-AB26-2C4BD1BE9ED8}">
      <dgm:prSet/>
      <dgm:spPr/>
      <dgm:t>
        <a:bodyPr/>
        <a:lstStyle/>
        <a:p>
          <a:r>
            <a:rPr lang="es-ES" dirty="0" err="1" smtClean="0"/>
            <a:t>Antulafken</a:t>
          </a:r>
          <a:endParaRPr lang="es-ES" dirty="0"/>
        </a:p>
      </dgm:t>
    </dgm:pt>
    <dgm:pt modelId="{9981AF0A-29EF-4542-93A5-52CEE454E80D}" type="parTrans" cxnId="{9789A485-6575-4817-A3F5-D37943DE461B}">
      <dgm:prSet/>
      <dgm:spPr/>
      <dgm:t>
        <a:bodyPr/>
        <a:lstStyle/>
        <a:p>
          <a:endParaRPr lang="es-ES"/>
        </a:p>
      </dgm:t>
    </dgm:pt>
    <dgm:pt modelId="{EBA3C22A-33A7-4F57-8E35-50E5FA4D3B2E}" type="sibTrans" cxnId="{9789A485-6575-4817-A3F5-D37943DE461B}">
      <dgm:prSet/>
      <dgm:spPr/>
      <dgm:t>
        <a:bodyPr/>
        <a:lstStyle/>
        <a:p>
          <a:endParaRPr lang="es-ES"/>
        </a:p>
      </dgm:t>
    </dgm:pt>
    <dgm:pt modelId="{DD48EA8D-446B-401D-A88F-6053EC40216D}">
      <dgm:prSet/>
      <dgm:spPr/>
      <dgm:t>
        <a:bodyPr/>
        <a:lstStyle/>
        <a:p>
          <a:r>
            <a:rPr lang="es-ES" dirty="0" smtClean="0"/>
            <a:t>Santa Cruz</a:t>
          </a:r>
          <a:endParaRPr lang="es-ES" dirty="0"/>
        </a:p>
      </dgm:t>
    </dgm:pt>
    <dgm:pt modelId="{B0C6A615-53C8-4AC8-AA41-67F78DAF284A}" type="parTrans" cxnId="{BB1C691E-4795-4895-8713-3C75C3AC7BA0}">
      <dgm:prSet/>
      <dgm:spPr/>
      <dgm:t>
        <a:bodyPr/>
        <a:lstStyle/>
        <a:p>
          <a:endParaRPr lang="es-ES"/>
        </a:p>
      </dgm:t>
    </dgm:pt>
    <dgm:pt modelId="{43726446-31BA-4779-891F-4D8584A638B5}" type="sibTrans" cxnId="{BB1C691E-4795-4895-8713-3C75C3AC7BA0}">
      <dgm:prSet/>
      <dgm:spPr/>
      <dgm:t>
        <a:bodyPr/>
        <a:lstStyle/>
        <a:p>
          <a:endParaRPr lang="es-ES"/>
        </a:p>
      </dgm:t>
    </dgm:pt>
    <dgm:pt modelId="{C69ACEA1-79D5-4162-8028-8164D7BD5600}">
      <dgm:prSet/>
      <dgm:spPr/>
      <dgm:t>
        <a:bodyPr/>
        <a:lstStyle/>
        <a:p>
          <a:r>
            <a:rPr lang="es-ES" dirty="0" smtClean="0"/>
            <a:t>N =1</a:t>
          </a:r>
          <a:endParaRPr lang="es-ES" dirty="0"/>
        </a:p>
      </dgm:t>
    </dgm:pt>
    <dgm:pt modelId="{570A9DD2-9CE5-484D-9A3A-794A2B4B707F}" type="parTrans" cxnId="{B27D4003-027E-47AF-9633-33C04D308F3C}">
      <dgm:prSet/>
      <dgm:spPr/>
      <dgm:t>
        <a:bodyPr/>
        <a:lstStyle/>
        <a:p>
          <a:endParaRPr lang="es-ES"/>
        </a:p>
      </dgm:t>
    </dgm:pt>
    <dgm:pt modelId="{22CC9890-0577-45AF-950F-80BA84916C3D}" type="sibTrans" cxnId="{B27D4003-027E-47AF-9633-33C04D308F3C}">
      <dgm:prSet/>
      <dgm:spPr/>
      <dgm:t>
        <a:bodyPr/>
        <a:lstStyle/>
        <a:p>
          <a:endParaRPr lang="es-ES"/>
        </a:p>
      </dgm:t>
    </dgm:pt>
    <dgm:pt modelId="{B6263F40-DD3C-49DC-97AA-77F20AD9E314}">
      <dgm:prSet/>
      <dgm:spPr/>
      <dgm:t>
        <a:bodyPr/>
        <a:lstStyle/>
        <a:p>
          <a:r>
            <a:rPr lang="es-ES" dirty="0" smtClean="0"/>
            <a:t>N =1</a:t>
          </a:r>
          <a:endParaRPr lang="es-ES" dirty="0"/>
        </a:p>
      </dgm:t>
    </dgm:pt>
    <dgm:pt modelId="{34983DA5-F52B-4A0E-A5A3-94B96F59C025}" type="parTrans" cxnId="{E5960A67-E08C-4076-96A0-8A7D4EAF16F1}">
      <dgm:prSet/>
      <dgm:spPr/>
      <dgm:t>
        <a:bodyPr/>
        <a:lstStyle/>
        <a:p>
          <a:endParaRPr lang="es-ES"/>
        </a:p>
      </dgm:t>
    </dgm:pt>
    <dgm:pt modelId="{220FD1E6-C0EB-4E3D-8879-6093BC328E84}" type="sibTrans" cxnId="{E5960A67-E08C-4076-96A0-8A7D4EAF16F1}">
      <dgm:prSet/>
      <dgm:spPr/>
      <dgm:t>
        <a:bodyPr/>
        <a:lstStyle/>
        <a:p>
          <a:endParaRPr lang="es-ES"/>
        </a:p>
      </dgm:t>
    </dgm:pt>
    <dgm:pt modelId="{F543597C-BC8B-498D-81E2-E2B718226E99}" type="pres">
      <dgm:prSet presAssocID="{7EE79FBC-E4BC-420A-8288-DD1BA189A4C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4A8B9D4-7514-42C9-807C-511F6C537AFF}" type="pres">
      <dgm:prSet presAssocID="{D9C388BD-8AFB-47BA-94B0-4DBD4F7C0F39}" presName="hierRoot1" presStyleCnt="0"/>
      <dgm:spPr/>
    </dgm:pt>
    <dgm:pt modelId="{EDFD4662-FB51-49F7-9705-468576E248B2}" type="pres">
      <dgm:prSet presAssocID="{D9C388BD-8AFB-47BA-94B0-4DBD4F7C0F39}" presName="composite" presStyleCnt="0"/>
      <dgm:spPr/>
    </dgm:pt>
    <dgm:pt modelId="{E2124589-1059-42F0-9FEE-157076F709FE}" type="pres">
      <dgm:prSet presAssocID="{D9C388BD-8AFB-47BA-94B0-4DBD4F7C0F39}" presName="background" presStyleLbl="node0" presStyleIdx="0" presStyleCnt="1"/>
      <dgm:spPr/>
    </dgm:pt>
    <dgm:pt modelId="{C07BFD1C-4A4B-456C-BF9B-3A9E4FEC722C}" type="pres">
      <dgm:prSet presAssocID="{D9C388BD-8AFB-47BA-94B0-4DBD4F7C0F3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232A49-645A-45F3-946F-9AE400B44749}" type="pres">
      <dgm:prSet presAssocID="{D9C388BD-8AFB-47BA-94B0-4DBD4F7C0F39}" presName="hierChild2" presStyleCnt="0"/>
      <dgm:spPr/>
    </dgm:pt>
    <dgm:pt modelId="{047D6A54-70D6-4B7F-A21F-1D86FD94B7AB}" type="pres">
      <dgm:prSet presAssocID="{CD9A219F-2E2E-42A4-BD08-9CD6EFECBB20}" presName="Name10" presStyleLbl="parChTrans1D2" presStyleIdx="0" presStyleCnt="4"/>
      <dgm:spPr/>
      <dgm:t>
        <a:bodyPr/>
        <a:lstStyle/>
        <a:p>
          <a:endParaRPr lang="es-ES"/>
        </a:p>
      </dgm:t>
    </dgm:pt>
    <dgm:pt modelId="{ADB7BDC6-5AD6-425C-B0CF-3CDFE7F4F56C}" type="pres">
      <dgm:prSet presAssocID="{D9600D93-D449-44AA-A6E1-AFB413CEE7AE}" presName="hierRoot2" presStyleCnt="0"/>
      <dgm:spPr/>
    </dgm:pt>
    <dgm:pt modelId="{892A622B-C7CA-464F-BD8D-FD55DB402049}" type="pres">
      <dgm:prSet presAssocID="{D9600D93-D449-44AA-A6E1-AFB413CEE7AE}" presName="composite2" presStyleCnt="0"/>
      <dgm:spPr/>
    </dgm:pt>
    <dgm:pt modelId="{55637B3D-CF30-45BC-8904-F95E937912BE}" type="pres">
      <dgm:prSet presAssocID="{D9600D93-D449-44AA-A6E1-AFB413CEE7AE}" presName="background2" presStyleLbl="node2" presStyleIdx="0" presStyleCnt="4"/>
      <dgm:spPr/>
    </dgm:pt>
    <dgm:pt modelId="{FE1DCA8F-638F-4776-932A-CED81708D21F}" type="pres">
      <dgm:prSet presAssocID="{D9600D93-D449-44AA-A6E1-AFB413CEE7AE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99A299-C834-49CC-BB59-60A871F069E6}" type="pres">
      <dgm:prSet presAssocID="{D9600D93-D449-44AA-A6E1-AFB413CEE7AE}" presName="hierChild3" presStyleCnt="0"/>
      <dgm:spPr/>
    </dgm:pt>
    <dgm:pt modelId="{3BA02E60-46A5-4EAF-9845-18E33EB57C89}" type="pres">
      <dgm:prSet presAssocID="{883DF70A-2786-48C1-9BDD-D8A89C453A84}" presName="Name17" presStyleLbl="parChTrans1D3" presStyleIdx="0" presStyleCnt="4"/>
      <dgm:spPr/>
      <dgm:t>
        <a:bodyPr/>
        <a:lstStyle/>
        <a:p>
          <a:endParaRPr lang="es-ES"/>
        </a:p>
      </dgm:t>
    </dgm:pt>
    <dgm:pt modelId="{2F51AD26-983D-4362-8993-BF06608B8319}" type="pres">
      <dgm:prSet presAssocID="{16B64152-2537-4EDD-BB23-C3A8EC707579}" presName="hierRoot3" presStyleCnt="0"/>
      <dgm:spPr/>
    </dgm:pt>
    <dgm:pt modelId="{716AD435-85F9-4B2F-B32D-69B166FF7754}" type="pres">
      <dgm:prSet presAssocID="{16B64152-2537-4EDD-BB23-C3A8EC707579}" presName="composite3" presStyleCnt="0"/>
      <dgm:spPr/>
    </dgm:pt>
    <dgm:pt modelId="{5A5A74A4-B736-48C6-871E-A20130707606}" type="pres">
      <dgm:prSet presAssocID="{16B64152-2537-4EDD-BB23-C3A8EC707579}" presName="background3" presStyleLbl="node3" presStyleIdx="0" presStyleCnt="4"/>
      <dgm:spPr/>
    </dgm:pt>
    <dgm:pt modelId="{6570E8D7-4177-4926-BB94-2AA20FE46D5F}" type="pres">
      <dgm:prSet presAssocID="{16B64152-2537-4EDD-BB23-C3A8EC707579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346607F-CA21-49D4-9829-0132379D232A}" type="pres">
      <dgm:prSet presAssocID="{16B64152-2537-4EDD-BB23-C3A8EC707579}" presName="hierChild4" presStyleCnt="0"/>
      <dgm:spPr/>
    </dgm:pt>
    <dgm:pt modelId="{DC7A31A5-E475-44B2-AC35-A0692D01EA5F}" type="pres">
      <dgm:prSet presAssocID="{77B4F954-D133-4EF0-A2AB-5D6DABC9BFD3}" presName="Name10" presStyleLbl="parChTrans1D2" presStyleIdx="1" presStyleCnt="4"/>
      <dgm:spPr/>
      <dgm:t>
        <a:bodyPr/>
        <a:lstStyle/>
        <a:p>
          <a:endParaRPr lang="es-ES"/>
        </a:p>
      </dgm:t>
    </dgm:pt>
    <dgm:pt modelId="{0B3CF900-90AA-4ACE-8999-55198F0B6762}" type="pres">
      <dgm:prSet presAssocID="{92A5F1CE-0369-45A5-BFD8-84655E8146A7}" presName="hierRoot2" presStyleCnt="0"/>
      <dgm:spPr/>
    </dgm:pt>
    <dgm:pt modelId="{1F2E1193-75FB-4B7E-B9BA-A9A89D8CA1B1}" type="pres">
      <dgm:prSet presAssocID="{92A5F1CE-0369-45A5-BFD8-84655E8146A7}" presName="composite2" presStyleCnt="0"/>
      <dgm:spPr/>
    </dgm:pt>
    <dgm:pt modelId="{B118F9BC-1B1B-4872-836C-00C9C01BB319}" type="pres">
      <dgm:prSet presAssocID="{92A5F1CE-0369-45A5-BFD8-84655E8146A7}" presName="background2" presStyleLbl="node2" presStyleIdx="1" presStyleCnt="4"/>
      <dgm:spPr/>
    </dgm:pt>
    <dgm:pt modelId="{A24C1CD4-760C-4B80-9677-A8F08937C409}" type="pres">
      <dgm:prSet presAssocID="{92A5F1CE-0369-45A5-BFD8-84655E8146A7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B49AD4-1B3E-41D3-82BC-0ADE564B517F}" type="pres">
      <dgm:prSet presAssocID="{92A5F1CE-0369-45A5-BFD8-84655E8146A7}" presName="hierChild3" presStyleCnt="0"/>
      <dgm:spPr/>
    </dgm:pt>
    <dgm:pt modelId="{A7A77728-0789-43D5-BB99-1E5D7003C6FB}" type="pres">
      <dgm:prSet presAssocID="{A8670547-C498-430E-B894-49E6017E4724}" presName="Name17" presStyleLbl="parChTrans1D3" presStyleIdx="1" presStyleCnt="4"/>
      <dgm:spPr/>
      <dgm:t>
        <a:bodyPr/>
        <a:lstStyle/>
        <a:p>
          <a:endParaRPr lang="es-ES"/>
        </a:p>
      </dgm:t>
    </dgm:pt>
    <dgm:pt modelId="{BEAE683D-900C-4900-8E4C-4CE7F37D9CD8}" type="pres">
      <dgm:prSet presAssocID="{1E1F1EA2-67FE-4C7C-9BA7-288D048DE565}" presName="hierRoot3" presStyleCnt="0"/>
      <dgm:spPr/>
    </dgm:pt>
    <dgm:pt modelId="{DD8FBFAD-16B8-4288-AD2A-AF528A96D834}" type="pres">
      <dgm:prSet presAssocID="{1E1F1EA2-67FE-4C7C-9BA7-288D048DE565}" presName="composite3" presStyleCnt="0"/>
      <dgm:spPr/>
    </dgm:pt>
    <dgm:pt modelId="{5348D876-F723-4935-A45A-F21EF92B5546}" type="pres">
      <dgm:prSet presAssocID="{1E1F1EA2-67FE-4C7C-9BA7-288D048DE565}" presName="background3" presStyleLbl="node3" presStyleIdx="1" presStyleCnt="4"/>
      <dgm:spPr/>
    </dgm:pt>
    <dgm:pt modelId="{7BF5B6CC-18D7-4920-B661-B72AD0D9C4C7}" type="pres">
      <dgm:prSet presAssocID="{1E1F1EA2-67FE-4C7C-9BA7-288D048DE565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F6D4DD5-2A78-4C96-ACB5-D21A79C8B4FB}" type="pres">
      <dgm:prSet presAssocID="{1E1F1EA2-67FE-4C7C-9BA7-288D048DE565}" presName="hierChild4" presStyleCnt="0"/>
      <dgm:spPr/>
    </dgm:pt>
    <dgm:pt modelId="{60ADA51D-8327-41B5-92E4-F6569929E99E}" type="pres">
      <dgm:prSet presAssocID="{9981AF0A-29EF-4542-93A5-52CEE454E80D}" presName="Name10" presStyleLbl="parChTrans1D2" presStyleIdx="2" presStyleCnt="4"/>
      <dgm:spPr/>
      <dgm:t>
        <a:bodyPr/>
        <a:lstStyle/>
        <a:p>
          <a:endParaRPr lang="es-ES"/>
        </a:p>
      </dgm:t>
    </dgm:pt>
    <dgm:pt modelId="{0DA12A51-479E-47BB-97A1-09B17FC4757D}" type="pres">
      <dgm:prSet presAssocID="{355BC84C-99EF-4CC6-AB26-2C4BD1BE9ED8}" presName="hierRoot2" presStyleCnt="0"/>
      <dgm:spPr/>
    </dgm:pt>
    <dgm:pt modelId="{5F7E3301-83DD-483D-A34B-49620148EF89}" type="pres">
      <dgm:prSet presAssocID="{355BC84C-99EF-4CC6-AB26-2C4BD1BE9ED8}" presName="composite2" presStyleCnt="0"/>
      <dgm:spPr/>
    </dgm:pt>
    <dgm:pt modelId="{76116467-8039-4EE8-B610-5A3EB68B3B4B}" type="pres">
      <dgm:prSet presAssocID="{355BC84C-99EF-4CC6-AB26-2C4BD1BE9ED8}" presName="background2" presStyleLbl="node2" presStyleIdx="2" presStyleCnt="4"/>
      <dgm:spPr/>
    </dgm:pt>
    <dgm:pt modelId="{07BE1FD6-186B-46BB-8B7F-571C0FEF7462}" type="pres">
      <dgm:prSet presAssocID="{355BC84C-99EF-4CC6-AB26-2C4BD1BE9ED8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70A09DE-DBE3-4BD3-A16C-38D197482939}" type="pres">
      <dgm:prSet presAssocID="{355BC84C-99EF-4CC6-AB26-2C4BD1BE9ED8}" presName="hierChild3" presStyleCnt="0"/>
      <dgm:spPr/>
    </dgm:pt>
    <dgm:pt modelId="{6BF18A60-4E8A-463A-9933-8CC03EE76D3F}" type="pres">
      <dgm:prSet presAssocID="{570A9DD2-9CE5-484D-9A3A-794A2B4B707F}" presName="Name17" presStyleLbl="parChTrans1D3" presStyleIdx="2" presStyleCnt="4"/>
      <dgm:spPr/>
      <dgm:t>
        <a:bodyPr/>
        <a:lstStyle/>
        <a:p>
          <a:endParaRPr lang="es-ES"/>
        </a:p>
      </dgm:t>
    </dgm:pt>
    <dgm:pt modelId="{2E460AC7-DA1E-4974-80C0-9B8ADF0F1730}" type="pres">
      <dgm:prSet presAssocID="{C69ACEA1-79D5-4162-8028-8164D7BD5600}" presName="hierRoot3" presStyleCnt="0"/>
      <dgm:spPr/>
    </dgm:pt>
    <dgm:pt modelId="{5D139050-7399-41BE-BAFB-AD54D5FAC2FB}" type="pres">
      <dgm:prSet presAssocID="{C69ACEA1-79D5-4162-8028-8164D7BD5600}" presName="composite3" presStyleCnt="0"/>
      <dgm:spPr/>
    </dgm:pt>
    <dgm:pt modelId="{04A3F626-2AC5-4E78-99F7-DDDE308095A5}" type="pres">
      <dgm:prSet presAssocID="{C69ACEA1-79D5-4162-8028-8164D7BD5600}" presName="background3" presStyleLbl="node3" presStyleIdx="2" presStyleCnt="4"/>
      <dgm:spPr/>
    </dgm:pt>
    <dgm:pt modelId="{92B81668-11A0-482D-AF04-A1E9039B81E3}" type="pres">
      <dgm:prSet presAssocID="{C69ACEA1-79D5-4162-8028-8164D7BD5600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BBC3028-B94A-41DB-87E9-24083DEF0415}" type="pres">
      <dgm:prSet presAssocID="{C69ACEA1-79D5-4162-8028-8164D7BD5600}" presName="hierChild4" presStyleCnt="0"/>
      <dgm:spPr/>
    </dgm:pt>
    <dgm:pt modelId="{97E38A58-F5F9-4A47-9C8B-33F721034168}" type="pres">
      <dgm:prSet presAssocID="{B0C6A615-53C8-4AC8-AA41-67F78DAF284A}" presName="Name10" presStyleLbl="parChTrans1D2" presStyleIdx="3" presStyleCnt="4"/>
      <dgm:spPr/>
      <dgm:t>
        <a:bodyPr/>
        <a:lstStyle/>
        <a:p>
          <a:endParaRPr lang="es-ES"/>
        </a:p>
      </dgm:t>
    </dgm:pt>
    <dgm:pt modelId="{A198530A-71A2-468A-9336-CC4282B89EAB}" type="pres">
      <dgm:prSet presAssocID="{DD48EA8D-446B-401D-A88F-6053EC40216D}" presName="hierRoot2" presStyleCnt="0"/>
      <dgm:spPr/>
    </dgm:pt>
    <dgm:pt modelId="{0F4A2330-75D6-4EFF-BC0D-85B975047F6F}" type="pres">
      <dgm:prSet presAssocID="{DD48EA8D-446B-401D-A88F-6053EC40216D}" presName="composite2" presStyleCnt="0"/>
      <dgm:spPr/>
    </dgm:pt>
    <dgm:pt modelId="{A188BDAE-6E85-4074-8831-890F3AD1AC2C}" type="pres">
      <dgm:prSet presAssocID="{DD48EA8D-446B-401D-A88F-6053EC40216D}" presName="background2" presStyleLbl="node2" presStyleIdx="3" presStyleCnt="4"/>
      <dgm:spPr/>
    </dgm:pt>
    <dgm:pt modelId="{2B47968B-C6E8-44CA-86BB-40E910C74307}" type="pres">
      <dgm:prSet presAssocID="{DD48EA8D-446B-401D-A88F-6053EC40216D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21A5CB6-02E4-4CF6-8BD2-BF2EA271D9FC}" type="pres">
      <dgm:prSet presAssocID="{DD48EA8D-446B-401D-A88F-6053EC40216D}" presName="hierChild3" presStyleCnt="0"/>
      <dgm:spPr/>
    </dgm:pt>
    <dgm:pt modelId="{EB8323F3-9128-4E2A-A927-06AB349487FA}" type="pres">
      <dgm:prSet presAssocID="{34983DA5-F52B-4A0E-A5A3-94B96F59C025}" presName="Name17" presStyleLbl="parChTrans1D3" presStyleIdx="3" presStyleCnt="4"/>
      <dgm:spPr/>
      <dgm:t>
        <a:bodyPr/>
        <a:lstStyle/>
        <a:p>
          <a:endParaRPr lang="es-ES"/>
        </a:p>
      </dgm:t>
    </dgm:pt>
    <dgm:pt modelId="{2AE4ECAD-403E-401D-B8A4-9382D79EA5F4}" type="pres">
      <dgm:prSet presAssocID="{B6263F40-DD3C-49DC-97AA-77F20AD9E314}" presName="hierRoot3" presStyleCnt="0"/>
      <dgm:spPr/>
    </dgm:pt>
    <dgm:pt modelId="{7864DD6C-7737-4CC3-AF3B-87CC253AF3FE}" type="pres">
      <dgm:prSet presAssocID="{B6263F40-DD3C-49DC-97AA-77F20AD9E314}" presName="composite3" presStyleCnt="0"/>
      <dgm:spPr/>
    </dgm:pt>
    <dgm:pt modelId="{BF9897B5-7447-4F79-9207-D614E158CF53}" type="pres">
      <dgm:prSet presAssocID="{B6263F40-DD3C-49DC-97AA-77F20AD9E314}" presName="background3" presStyleLbl="node3" presStyleIdx="3" presStyleCnt="4"/>
      <dgm:spPr/>
    </dgm:pt>
    <dgm:pt modelId="{4AD15B9C-BFC4-4D10-8579-C94C3DAC524C}" type="pres">
      <dgm:prSet presAssocID="{B6263F40-DD3C-49DC-97AA-77F20AD9E314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C574A8-D7C8-4BA5-A50C-7638C8DB5809}" type="pres">
      <dgm:prSet presAssocID="{B6263F40-DD3C-49DC-97AA-77F20AD9E314}" presName="hierChild4" presStyleCnt="0"/>
      <dgm:spPr/>
    </dgm:pt>
  </dgm:ptLst>
  <dgm:cxnLst>
    <dgm:cxn modelId="{0DA2566C-9B6E-4945-B4F2-393C051109F6}" type="presOf" srcId="{A8670547-C498-430E-B894-49E6017E4724}" destId="{A7A77728-0789-43D5-BB99-1E5D7003C6FB}" srcOrd="0" destOrd="0" presId="urn:microsoft.com/office/officeart/2005/8/layout/hierarchy1"/>
    <dgm:cxn modelId="{92744D68-647C-48FE-95FA-B52E1BCFCF17}" srcId="{92A5F1CE-0369-45A5-BFD8-84655E8146A7}" destId="{1E1F1EA2-67FE-4C7C-9BA7-288D048DE565}" srcOrd="0" destOrd="0" parTransId="{A8670547-C498-430E-B894-49E6017E4724}" sibTransId="{BBD5D9FC-9BE5-4CF2-B834-CC301D13B9C1}"/>
    <dgm:cxn modelId="{B27D4003-027E-47AF-9633-33C04D308F3C}" srcId="{355BC84C-99EF-4CC6-AB26-2C4BD1BE9ED8}" destId="{C69ACEA1-79D5-4162-8028-8164D7BD5600}" srcOrd="0" destOrd="0" parTransId="{570A9DD2-9CE5-484D-9A3A-794A2B4B707F}" sibTransId="{22CC9890-0577-45AF-950F-80BA84916C3D}"/>
    <dgm:cxn modelId="{1B83BC08-727D-4571-9002-FDD6F4A11416}" type="presOf" srcId="{B0C6A615-53C8-4AC8-AA41-67F78DAF284A}" destId="{97E38A58-F5F9-4A47-9C8B-33F721034168}" srcOrd="0" destOrd="0" presId="urn:microsoft.com/office/officeart/2005/8/layout/hierarchy1"/>
    <dgm:cxn modelId="{F36E78D5-59B9-4350-9206-0EAB6916A930}" type="presOf" srcId="{C69ACEA1-79D5-4162-8028-8164D7BD5600}" destId="{92B81668-11A0-482D-AF04-A1E9039B81E3}" srcOrd="0" destOrd="0" presId="urn:microsoft.com/office/officeart/2005/8/layout/hierarchy1"/>
    <dgm:cxn modelId="{5BF7E616-6326-413D-BD2F-62EDD8447287}" type="presOf" srcId="{CD9A219F-2E2E-42A4-BD08-9CD6EFECBB20}" destId="{047D6A54-70D6-4B7F-A21F-1D86FD94B7AB}" srcOrd="0" destOrd="0" presId="urn:microsoft.com/office/officeart/2005/8/layout/hierarchy1"/>
    <dgm:cxn modelId="{43386F23-6FC6-4CF4-97ED-10E24E37DD8E}" type="presOf" srcId="{7EE79FBC-E4BC-420A-8288-DD1BA189A4C0}" destId="{F543597C-BC8B-498D-81E2-E2B718226E99}" srcOrd="0" destOrd="0" presId="urn:microsoft.com/office/officeart/2005/8/layout/hierarchy1"/>
    <dgm:cxn modelId="{E332E055-7858-4363-A898-44AC008A448A}" type="presOf" srcId="{355BC84C-99EF-4CC6-AB26-2C4BD1BE9ED8}" destId="{07BE1FD6-186B-46BB-8B7F-571C0FEF7462}" srcOrd="0" destOrd="0" presId="urn:microsoft.com/office/officeart/2005/8/layout/hierarchy1"/>
    <dgm:cxn modelId="{B98ADD14-EFBE-4A92-8F11-4AB58E38CC17}" type="presOf" srcId="{DD48EA8D-446B-401D-A88F-6053EC40216D}" destId="{2B47968B-C6E8-44CA-86BB-40E910C74307}" srcOrd="0" destOrd="0" presId="urn:microsoft.com/office/officeart/2005/8/layout/hierarchy1"/>
    <dgm:cxn modelId="{9789A485-6575-4817-A3F5-D37943DE461B}" srcId="{D9C388BD-8AFB-47BA-94B0-4DBD4F7C0F39}" destId="{355BC84C-99EF-4CC6-AB26-2C4BD1BE9ED8}" srcOrd="2" destOrd="0" parTransId="{9981AF0A-29EF-4542-93A5-52CEE454E80D}" sibTransId="{EBA3C22A-33A7-4F57-8E35-50E5FA4D3B2E}"/>
    <dgm:cxn modelId="{239711C8-D352-45C9-9EEE-AA0EA571BD7E}" type="presOf" srcId="{D9C388BD-8AFB-47BA-94B0-4DBD4F7C0F39}" destId="{C07BFD1C-4A4B-456C-BF9B-3A9E4FEC722C}" srcOrd="0" destOrd="0" presId="urn:microsoft.com/office/officeart/2005/8/layout/hierarchy1"/>
    <dgm:cxn modelId="{BB1C691E-4795-4895-8713-3C75C3AC7BA0}" srcId="{D9C388BD-8AFB-47BA-94B0-4DBD4F7C0F39}" destId="{DD48EA8D-446B-401D-A88F-6053EC40216D}" srcOrd="3" destOrd="0" parTransId="{B0C6A615-53C8-4AC8-AA41-67F78DAF284A}" sibTransId="{43726446-31BA-4779-891F-4D8584A638B5}"/>
    <dgm:cxn modelId="{651C82F8-ABD4-495A-9DE2-3164E2504B88}" srcId="{7EE79FBC-E4BC-420A-8288-DD1BA189A4C0}" destId="{D9C388BD-8AFB-47BA-94B0-4DBD4F7C0F39}" srcOrd="0" destOrd="0" parTransId="{8AED24C2-EC90-471F-B8B7-379F45326E97}" sibTransId="{63D560F8-4E27-4B01-8975-1304FCB093FD}"/>
    <dgm:cxn modelId="{A24F0690-023B-4A17-B120-44C68CAC7E0A}" type="presOf" srcId="{1E1F1EA2-67FE-4C7C-9BA7-288D048DE565}" destId="{7BF5B6CC-18D7-4920-B661-B72AD0D9C4C7}" srcOrd="0" destOrd="0" presId="urn:microsoft.com/office/officeart/2005/8/layout/hierarchy1"/>
    <dgm:cxn modelId="{E5960A67-E08C-4076-96A0-8A7D4EAF16F1}" srcId="{DD48EA8D-446B-401D-A88F-6053EC40216D}" destId="{B6263F40-DD3C-49DC-97AA-77F20AD9E314}" srcOrd="0" destOrd="0" parTransId="{34983DA5-F52B-4A0E-A5A3-94B96F59C025}" sibTransId="{220FD1E6-C0EB-4E3D-8879-6093BC328E84}"/>
    <dgm:cxn modelId="{94E54E7E-5D39-4F58-BF83-988BF3867A99}" srcId="{D9C388BD-8AFB-47BA-94B0-4DBD4F7C0F39}" destId="{92A5F1CE-0369-45A5-BFD8-84655E8146A7}" srcOrd="1" destOrd="0" parTransId="{77B4F954-D133-4EF0-A2AB-5D6DABC9BFD3}" sibTransId="{C8D4C93A-08A6-439A-95CC-F89A4D6DA8FA}"/>
    <dgm:cxn modelId="{94204374-3A95-423C-8AD4-4A392E79B4EF}" type="presOf" srcId="{34983DA5-F52B-4A0E-A5A3-94B96F59C025}" destId="{EB8323F3-9128-4E2A-A927-06AB349487FA}" srcOrd="0" destOrd="0" presId="urn:microsoft.com/office/officeart/2005/8/layout/hierarchy1"/>
    <dgm:cxn modelId="{89BB1BE3-51EE-4D87-8B81-265927C55AB3}" type="presOf" srcId="{B6263F40-DD3C-49DC-97AA-77F20AD9E314}" destId="{4AD15B9C-BFC4-4D10-8579-C94C3DAC524C}" srcOrd="0" destOrd="0" presId="urn:microsoft.com/office/officeart/2005/8/layout/hierarchy1"/>
    <dgm:cxn modelId="{BEF1B39B-34A1-4244-9DD9-3BFCC57FA3C2}" type="presOf" srcId="{D9600D93-D449-44AA-A6E1-AFB413CEE7AE}" destId="{FE1DCA8F-638F-4776-932A-CED81708D21F}" srcOrd="0" destOrd="0" presId="urn:microsoft.com/office/officeart/2005/8/layout/hierarchy1"/>
    <dgm:cxn modelId="{C8E5B64B-6E4E-4906-8FC8-01C3AC9427E4}" type="presOf" srcId="{883DF70A-2786-48C1-9BDD-D8A89C453A84}" destId="{3BA02E60-46A5-4EAF-9845-18E33EB57C89}" srcOrd="0" destOrd="0" presId="urn:microsoft.com/office/officeart/2005/8/layout/hierarchy1"/>
    <dgm:cxn modelId="{F3FF5644-B8B5-4202-8635-FA5979010ADF}" srcId="{D9C388BD-8AFB-47BA-94B0-4DBD4F7C0F39}" destId="{D9600D93-D449-44AA-A6E1-AFB413CEE7AE}" srcOrd="0" destOrd="0" parTransId="{CD9A219F-2E2E-42A4-BD08-9CD6EFECBB20}" sibTransId="{7D040314-877C-4AEA-991E-0CAC84379961}"/>
    <dgm:cxn modelId="{3DEDC46F-D9E4-4D52-9F2E-15BB93C4958F}" type="presOf" srcId="{16B64152-2537-4EDD-BB23-C3A8EC707579}" destId="{6570E8D7-4177-4926-BB94-2AA20FE46D5F}" srcOrd="0" destOrd="0" presId="urn:microsoft.com/office/officeart/2005/8/layout/hierarchy1"/>
    <dgm:cxn modelId="{BB980783-6924-4F34-83A6-00D5E0DAEE22}" type="presOf" srcId="{9981AF0A-29EF-4542-93A5-52CEE454E80D}" destId="{60ADA51D-8327-41B5-92E4-F6569929E99E}" srcOrd="0" destOrd="0" presId="urn:microsoft.com/office/officeart/2005/8/layout/hierarchy1"/>
    <dgm:cxn modelId="{27083D25-986F-4368-A08B-76A38BD33A72}" type="presOf" srcId="{570A9DD2-9CE5-484D-9A3A-794A2B4B707F}" destId="{6BF18A60-4E8A-463A-9933-8CC03EE76D3F}" srcOrd="0" destOrd="0" presId="urn:microsoft.com/office/officeart/2005/8/layout/hierarchy1"/>
    <dgm:cxn modelId="{78E05295-B58A-4C02-B1C6-F121A99DE7A2}" type="presOf" srcId="{92A5F1CE-0369-45A5-BFD8-84655E8146A7}" destId="{A24C1CD4-760C-4B80-9677-A8F08937C409}" srcOrd="0" destOrd="0" presId="urn:microsoft.com/office/officeart/2005/8/layout/hierarchy1"/>
    <dgm:cxn modelId="{C362CFE5-0A54-45EC-825D-C01360C8CCB3}" srcId="{D9600D93-D449-44AA-A6E1-AFB413CEE7AE}" destId="{16B64152-2537-4EDD-BB23-C3A8EC707579}" srcOrd="0" destOrd="0" parTransId="{883DF70A-2786-48C1-9BDD-D8A89C453A84}" sibTransId="{7167CE0B-699C-4912-98AB-1A02000B113C}"/>
    <dgm:cxn modelId="{17990271-C8D7-45C0-8838-C19180785D68}" type="presOf" srcId="{77B4F954-D133-4EF0-A2AB-5D6DABC9BFD3}" destId="{DC7A31A5-E475-44B2-AC35-A0692D01EA5F}" srcOrd="0" destOrd="0" presId="urn:microsoft.com/office/officeart/2005/8/layout/hierarchy1"/>
    <dgm:cxn modelId="{61649D38-07BD-436A-916D-D07E8B76B59D}" type="presParOf" srcId="{F543597C-BC8B-498D-81E2-E2B718226E99}" destId="{64A8B9D4-7514-42C9-807C-511F6C537AFF}" srcOrd="0" destOrd="0" presId="urn:microsoft.com/office/officeart/2005/8/layout/hierarchy1"/>
    <dgm:cxn modelId="{36B15DD1-A59A-4C3C-A950-51D62E1C1C40}" type="presParOf" srcId="{64A8B9D4-7514-42C9-807C-511F6C537AFF}" destId="{EDFD4662-FB51-49F7-9705-468576E248B2}" srcOrd="0" destOrd="0" presId="urn:microsoft.com/office/officeart/2005/8/layout/hierarchy1"/>
    <dgm:cxn modelId="{035B51FF-682D-4782-9573-75B789215D92}" type="presParOf" srcId="{EDFD4662-FB51-49F7-9705-468576E248B2}" destId="{E2124589-1059-42F0-9FEE-157076F709FE}" srcOrd="0" destOrd="0" presId="urn:microsoft.com/office/officeart/2005/8/layout/hierarchy1"/>
    <dgm:cxn modelId="{91112330-96F1-4F66-8174-B458E50B7B40}" type="presParOf" srcId="{EDFD4662-FB51-49F7-9705-468576E248B2}" destId="{C07BFD1C-4A4B-456C-BF9B-3A9E4FEC722C}" srcOrd="1" destOrd="0" presId="urn:microsoft.com/office/officeart/2005/8/layout/hierarchy1"/>
    <dgm:cxn modelId="{74D3F0FC-9F3F-407B-AEB3-512763CE047A}" type="presParOf" srcId="{64A8B9D4-7514-42C9-807C-511F6C537AFF}" destId="{17232A49-645A-45F3-946F-9AE400B44749}" srcOrd="1" destOrd="0" presId="urn:microsoft.com/office/officeart/2005/8/layout/hierarchy1"/>
    <dgm:cxn modelId="{CDA0FF74-8AC6-4997-B7BB-6A475A59EF81}" type="presParOf" srcId="{17232A49-645A-45F3-946F-9AE400B44749}" destId="{047D6A54-70D6-4B7F-A21F-1D86FD94B7AB}" srcOrd="0" destOrd="0" presId="urn:microsoft.com/office/officeart/2005/8/layout/hierarchy1"/>
    <dgm:cxn modelId="{191B5A83-DFCE-43A9-926C-2517DF53CDFC}" type="presParOf" srcId="{17232A49-645A-45F3-946F-9AE400B44749}" destId="{ADB7BDC6-5AD6-425C-B0CF-3CDFE7F4F56C}" srcOrd="1" destOrd="0" presId="urn:microsoft.com/office/officeart/2005/8/layout/hierarchy1"/>
    <dgm:cxn modelId="{D583186C-709B-40B8-A14D-8F4F0E0DB424}" type="presParOf" srcId="{ADB7BDC6-5AD6-425C-B0CF-3CDFE7F4F56C}" destId="{892A622B-C7CA-464F-BD8D-FD55DB402049}" srcOrd="0" destOrd="0" presId="urn:microsoft.com/office/officeart/2005/8/layout/hierarchy1"/>
    <dgm:cxn modelId="{E14714A1-8742-4654-B983-762AFF6CA967}" type="presParOf" srcId="{892A622B-C7CA-464F-BD8D-FD55DB402049}" destId="{55637B3D-CF30-45BC-8904-F95E937912BE}" srcOrd="0" destOrd="0" presId="urn:microsoft.com/office/officeart/2005/8/layout/hierarchy1"/>
    <dgm:cxn modelId="{99B19C81-EABF-4E5A-8D51-CB0D95344856}" type="presParOf" srcId="{892A622B-C7CA-464F-BD8D-FD55DB402049}" destId="{FE1DCA8F-638F-4776-932A-CED81708D21F}" srcOrd="1" destOrd="0" presId="urn:microsoft.com/office/officeart/2005/8/layout/hierarchy1"/>
    <dgm:cxn modelId="{E87FE3FC-DD30-4198-895C-DAF8056A158C}" type="presParOf" srcId="{ADB7BDC6-5AD6-425C-B0CF-3CDFE7F4F56C}" destId="{4A99A299-C834-49CC-BB59-60A871F069E6}" srcOrd="1" destOrd="0" presId="urn:microsoft.com/office/officeart/2005/8/layout/hierarchy1"/>
    <dgm:cxn modelId="{67F3515B-91A5-466C-B8FD-F1F5DCB85966}" type="presParOf" srcId="{4A99A299-C834-49CC-BB59-60A871F069E6}" destId="{3BA02E60-46A5-4EAF-9845-18E33EB57C89}" srcOrd="0" destOrd="0" presId="urn:microsoft.com/office/officeart/2005/8/layout/hierarchy1"/>
    <dgm:cxn modelId="{687A318A-001D-4AB3-9EC4-F5CBB89E8F0F}" type="presParOf" srcId="{4A99A299-C834-49CC-BB59-60A871F069E6}" destId="{2F51AD26-983D-4362-8993-BF06608B8319}" srcOrd="1" destOrd="0" presId="urn:microsoft.com/office/officeart/2005/8/layout/hierarchy1"/>
    <dgm:cxn modelId="{132D7FC7-E1CB-4D8E-8E40-4C4502A47BD5}" type="presParOf" srcId="{2F51AD26-983D-4362-8993-BF06608B8319}" destId="{716AD435-85F9-4B2F-B32D-69B166FF7754}" srcOrd="0" destOrd="0" presId="urn:microsoft.com/office/officeart/2005/8/layout/hierarchy1"/>
    <dgm:cxn modelId="{7B5F4807-14CB-4AA8-928B-6BDDBC48C891}" type="presParOf" srcId="{716AD435-85F9-4B2F-B32D-69B166FF7754}" destId="{5A5A74A4-B736-48C6-871E-A20130707606}" srcOrd="0" destOrd="0" presId="urn:microsoft.com/office/officeart/2005/8/layout/hierarchy1"/>
    <dgm:cxn modelId="{911F480D-765C-42D7-91A1-52CB02EBD5DA}" type="presParOf" srcId="{716AD435-85F9-4B2F-B32D-69B166FF7754}" destId="{6570E8D7-4177-4926-BB94-2AA20FE46D5F}" srcOrd="1" destOrd="0" presId="urn:microsoft.com/office/officeart/2005/8/layout/hierarchy1"/>
    <dgm:cxn modelId="{F8E8FF43-AB3B-4121-8CB7-6C22888EF90E}" type="presParOf" srcId="{2F51AD26-983D-4362-8993-BF06608B8319}" destId="{7346607F-CA21-49D4-9829-0132379D232A}" srcOrd="1" destOrd="0" presId="urn:microsoft.com/office/officeart/2005/8/layout/hierarchy1"/>
    <dgm:cxn modelId="{0BAEE3AA-248B-4F2C-89B2-F2EB59104D12}" type="presParOf" srcId="{17232A49-645A-45F3-946F-9AE400B44749}" destId="{DC7A31A5-E475-44B2-AC35-A0692D01EA5F}" srcOrd="2" destOrd="0" presId="urn:microsoft.com/office/officeart/2005/8/layout/hierarchy1"/>
    <dgm:cxn modelId="{35134914-9526-4B89-B8B1-2E7ADEE49B4F}" type="presParOf" srcId="{17232A49-645A-45F3-946F-9AE400B44749}" destId="{0B3CF900-90AA-4ACE-8999-55198F0B6762}" srcOrd="3" destOrd="0" presId="urn:microsoft.com/office/officeart/2005/8/layout/hierarchy1"/>
    <dgm:cxn modelId="{7D192E51-1D71-4B36-BE2C-10C2939EA8F4}" type="presParOf" srcId="{0B3CF900-90AA-4ACE-8999-55198F0B6762}" destId="{1F2E1193-75FB-4B7E-B9BA-A9A89D8CA1B1}" srcOrd="0" destOrd="0" presId="urn:microsoft.com/office/officeart/2005/8/layout/hierarchy1"/>
    <dgm:cxn modelId="{87D48F93-2AB6-4271-8342-ED630ACDDE2E}" type="presParOf" srcId="{1F2E1193-75FB-4B7E-B9BA-A9A89D8CA1B1}" destId="{B118F9BC-1B1B-4872-836C-00C9C01BB319}" srcOrd="0" destOrd="0" presId="urn:microsoft.com/office/officeart/2005/8/layout/hierarchy1"/>
    <dgm:cxn modelId="{208ACCA8-8BD3-402B-AF7E-A0EE2789048F}" type="presParOf" srcId="{1F2E1193-75FB-4B7E-B9BA-A9A89D8CA1B1}" destId="{A24C1CD4-760C-4B80-9677-A8F08937C409}" srcOrd="1" destOrd="0" presId="urn:microsoft.com/office/officeart/2005/8/layout/hierarchy1"/>
    <dgm:cxn modelId="{E931FEDD-CEAE-4F77-9371-1A05D9AA0814}" type="presParOf" srcId="{0B3CF900-90AA-4ACE-8999-55198F0B6762}" destId="{E6B49AD4-1B3E-41D3-82BC-0ADE564B517F}" srcOrd="1" destOrd="0" presId="urn:microsoft.com/office/officeart/2005/8/layout/hierarchy1"/>
    <dgm:cxn modelId="{3258AF5A-D59F-49E0-8B10-1C7D31CFA3F2}" type="presParOf" srcId="{E6B49AD4-1B3E-41D3-82BC-0ADE564B517F}" destId="{A7A77728-0789-43D5-BB99-1E5D7003C6FB}" srcOrd="0" destOrd="0" presId="urn:microsoft.com/office/officeart/2005/8/layout/hierarchy1"/>
    <dgm:cxn modelId="{5AB31DF3-1B6F-4846-8680-6E39D23BF0CC}" type="presParOf" srcId="{E6B49AD4-1B3E-41D3-82BC-0ADE564B517F}" destId="{BEAE683D-900C-4900-8E4C-4CE7F37D9CD8}" srcOrd="1" destOrd="0" presId="urn:microsoft.com/office/officeart/2005/8/layout/hierarchy1"/>
    <dgm:cxn modelId="{5D5C5DE3-9E93-472C-9A93-98039530F826}" type="presParOf" srcId="{BEAE683D-900C-4900-8E4C-4CE7F37D9CD8}" destId="{DD8FBFAD-16B8-4288-AD2A-AF528A96D834}" srcOrd="0" destOrd="0" presId="urn:microsoft.com/office/officeart/2005/8/layout/hierarchy1"/>
    <dgm:cxn modelId="{BD60C4DB-FA77-4510-A5B9-D5977F630BB0}" type="presParOf" srcId="{DD8FBFAD-16B8-4288-AD2A-AF528A96D834}" destId="{5348D876-F723-4935-A45A-F21EF92B5546}" srcOrd="0" destOrd="0" presId="urn:microsoft.com/office/officeart/2005/8/layout/hierarchy1"/>
    <dgm:cxn modelId="{48758888-99E0-47EF-A2E2-B2B1F4DB3F14}" type="presParOf" srcId="{DD8FBFAD-16B8-4288-AD2A-AF528A96D834}" destId="{7BF5B6CC-18D7-4920-B661-B72AD0D9C4C7}" srcOrd="1" destOrd="0" presId="urn:microsoft.com/office/officeart/2005/8/layout/hierarchy1"/>
    <dgm:cxn modelId="{8B630759-8A1A-4372-94FC-5427BAC40D0D}" type="presParOf" srcId="{BEAE683D-900C-4900-8E4C-4CE7F37D9CD8}" destId="{5F6D4DD5-2A78-4C96-ACB5-D21A79C8B4FB}" srcOrd="1" destOrd="0" presId="urn:microsoft.com/office/officeart/2005/8/layout/hierarchy1"/>
    <dgm:cxn modelId="{61233EBD-160A-4D07-B4F8-3C864E1EA9AF}" type="presParOf" srcId="{17232A49-645A-45F3-946F-9AE400B44749}" destId="{60ADA51D-8327-41B5-92E4-F6569929E99E}" srcOrd="4" destOrd="0" presId="urn:microsoft.com/office/officeart/2005/8/layout/hierarchy1"/>
    <dgm:cxn modelId="{0612B070-427D-4DC1-BF9D-F6DC3E48EB1C}" type="presParOf" srcId="{17232A49-645A-45F3-946F-9AE400B44749}" destId="{0DA12A51-479E-47BB-97A1-09B17FC4757D}" srcOrd="5" destOrd="0" presId="urn:microsoft.com/office/officeart/2005/8/layout/hierarchy1"/>
    <dgm:cxn modelId="{C1D88623-FA4B-4ADD-97B8-97163E5D66C2}" type="presParOf" srcId="{0DA12A51-479E-47BB-97A1-09B17FC4757D}" destId="{5F7E3301-83DD-483D-A34B-49620148EF89}" srcOrd="0" destOrd="0" presId="urn:microsoft.com/office/officeart/2005/8/layout/hierarchy1"/>
    <dgm:cxn modelId="{41E2F2AE-F2A4-4B50-B24E-7785E38573C2}" type="presParOf" srcId="{5F7E3301-83DD-483D-A34B-49620148EF89}" destId="{76116467-8039-4EE8-B610-5A3EB68B3B4B}" srcOrd="0" destOrd="0" presId="urn:microsoft.com/office/officeart/2005/8/layout/hierarchy1"/>
    <dgm:cxn modelId="{D12AA7BB-48FF-4DFF-8971-768DD13DE814}" type="presParOf" srcId="{5F7E3301-83DD-483D-A34B-49620148EF89}" destId="{07BE1FD6-186B-46BB-8B7F-571C0FEF7462}" srcOrd="1" destOrd="0" presId="urn:microsoft.com/office/officeart/2005/8/layout/hierarchy1"/>
    <dgm:cxn modelId="{8D6B1708-3DEA-45A6-94B1-28B76FBD5330}" type="presParOf" srcId="{0DA12A51-479E-47BB-97A1-09B17FC4757D}" destId="{F70A09DE-DBE3-4BD3-A16C-38D197482939}" srcOrd="1" destOrd="0" presId="urn:microsoft.com/office/officeart/2005/8/layout/hierarchy1"/>
    <dgm:cxn modelId="{0FB1D1B0-FEFF-4A00-A505-0D2C909BBF2D}" type="presParOf" srcId="{F70A09DE-DBE3-4BD3-A16C-38D197482939}" destId="{6BF18A60-4E8A-463A-9933-8CC03EE76D3F}" srcOrd="0" destOrd="0" presId="urn:microsoft.com/office/officeart/2005/8/layout/hierarchy1"/>
    <dgm:cxn modelId="{DAB3381F-9C87-4D4E-BFAC-E90C46E9C3E1}" type="presParOf" srcId="{F70A09DE-DBE3-4BD3-A16C-38D197482939}" destId="{2E460AC7-DA1E-4974-80C0-9B8ADF0F1730}" srcOrd="1" destOrd="0" presId="urn:microsoft.com/office/officeart/2005/8/layout/hierarchy1"/>
    <dgm:cxn modelId="{F8F62542-1E23-4E45-B199-C9F08A791433}" type="presParOf" srcId="{2E460AC7-DA1E-4974-80C0-9B8ADF0F1730}" destId="{5D139050-7399-41BE-BAFB-AD54D5FAC2FB}" srcOrd="0" destOrd="0" presId="urn:microsoft.com/office/officeart/2005/8/layout/hierarchy1"/>
    <dgm:cxn modelId="{D3BE0FB0-0D46-46B1-BD0E-F7E499AB8336}" type="presParOf" srcId="{5D139050-7399-41BE-BAFB-AD54D5FAC2FB}" destId="{04A3F626-2AC5-4E78-99F7-DDDE308095A5}" srcOrd="0" destOrd="0" presId="urn:microsoft.com/office/officeart/2005/8/layout/hierarchy1"/>
    <dgm:cxn modelId="{21255F20-64D3-4972-8555-4A08989E3530}" type="presParOf" srcId="{5D139050-7399-41BE-BAFB-AD54D5FAC2FB}" destId="{92B81668-11A0-482D-AF04-A1E9039B81E3}" srcOrd="1" destOrd="0" presId="urn:microsoft.com/office/officeart/2005/8/layout/hierarchy1"/>
    <dgm:cxn modelId="{7F273523-31F4-4859-BBA0-C5D3DA050471}" type="presParOf" srcId="{2E460AC7-DA1E-4974-80C0-9B8ADF0F1730}" destId="{DBBC3028-B94A-41DB-87E9-24083DEF0415}" srcOrd="1" destOrd="0" presId="urn:microsoft.com/office/officeart/2005/8/layout/hierarchy1"/>
    <dgm:cxn modelId="{9BEA80D1-0997-4849-955C-83E46F622209}" type="presParOf" srcId="{17232A49-645A-45F3-946F-9AE400B44749}" destId="{97E38A58-F5F9-4A47-9C8B-33F721034168}" srcOrd="6" destOrd="0" presId="urn:microsoft.com/office/officeart/2005/8/layout/hierarchy1"/>
    <dgm:cxn modelId="{6EC3F6C2-4548-4C5A-B0A9-9DD52378EC82}" type="presParOf" srcId="{17232A49-645A-45F3-946F-9AE400B44749}" destId="{A198530A-71A2-468A-9336-CC4282B89EAB}" srcOrd="7" destOrd="0" presId="urn:microsoft.com/office/officeart/2005/8/layout/hierarchy1"/>
    <dgm:cxn modelId="{659C62ED-F877-47CF-B640-F04BD348508C}" type="presParOf" srcId="{A198530A-71A2-468A-9336-CC4282B89EAB}" destId="{0F4A2330-75D6-4EFF-BC0D-85B975047F6F}" srcOrd="0" destOrd="0" presId="urn:microsoft.com/office/officeart/2005/8/layout/hierarchy1"/>
    <dgm:cxn modelId="{1F20B6E8-176E-4BDD-B352-23EA7EE38506}" type="presParOf" srcId="{0F4A2330-75D6-4EFF-BC0D-85B975047F6F}" destId="{A188BDAE-6E85-4074-8831-890F3AD1AC2C}" srcOrd="0" destOrd="0" presId="urn:microsoft.com/office/officeart/2005/8/layout/hierarchy1"/>
    <dgm:cxn modelId="{622293E2-F602-4070-A706-3415180FCC0C}" type="presParOf" srcId="{0F4A2330-75D6-4EFF-BC0D-85B975047F6F}" destId="{2B47968B-C6E8-44CA-86BB-40E910C74307}" srcOrd="1" destOrd="0" presId="urn:microsoft.com/office/officeart/2005/8/layout/hierarchy1"/>
    <dgm:cxn modelId="{7477A605-2732-4AAE-9372-10EC542989F7}" type="presParOf" srcId="{A198530A-71A2-468A-9336-CC4282B89EAB}" destId="{A21A5CB6-02E4-4CF6-8BD2-BF2EA271D9FC}" srcOrd="1" destOrd="0" presId="urn:microsoft.com/office/officeart/2005/8/layout/hierarchy1"/>
    <dgm:cxn modelId="{D5AF6608-D20A-4E62-ABF1-A039C9F27907}" type="presParOf" srcId="{A21A5CB6-02E4-4CF6-8BD2-BF2EA271D9FC}" destId="{EB8323F3-9128-4E2A-A927-06AB349487FA}" srcOrd="0" destOrd="0" presId="urn:microsoft.com/office/officeart/2005/8/layout/hierarchy1"/>
    <dgm:cxn modelId="{896D90AD-2F13-4139-8DE7-2BB884B0A860}" type="presParOf" srcId="{A21A5CB6-02E4-4CF6-8BD2-BF2EA271D9FC}" destId="{2AE4ECAD-403E-401D-B8A4-9382D79EA5F4}" srcOrd="1" destOrd="0" presId="urn:microsoft.com/office/officeart/2005/8/layout/hierarchy1"/>
    <dgm:cxn modelId="{5194D97F-B08D-43E0-B033-FDCB6F645F7D}" type="presParOf" srcId="{2AE4ECAD-403E-401D-B8A4-9382D79EA5F4}" destId="{7864DD6C-7737-4CC3-AF3B-87CC253AF3FE}" srcOrd="0" destOrd="0" presId="urn:microsoft.com/office/officeart/2005/8/layout/hierarchy1"/>
    <dgm:cxn modelId="{5AC1FF50-5F72-4511-955E-A6C86D6E1B26}" type="presParOf" srcId="{7864DD6C-7737-4CC3-AF3B-87CC253AF3FE}" destId="{BF9897B5-7447-4F79-9207-D614E158CF53}" srcOrd="0" destOrd="0" presId="urn:microsoft.com/office/officeart/2005/8/layout/hierarchy1"/>
    <dgm:cxn modelId="{0EE21641-B8A6-4F8F-AA75-9212E7B0189B}" type="presParOf" srcId="{7864DD6C-7737-4CC3-AF3B-87CC253AF3FE}" destId="{4AD15B9C-BFC4-4D10-8579-C94C3DAC524C}" srcOrd="1" destOrd="0" presId="urn:microsoft.com/office/officeart/2005/8/layout/hierarchy1"/>
    <dgm:cxn modelId="{8BC1DDAA-6736-46BC-A4D5-685CD3951E7F}" type="presParOf" srcId="{2AE4ECAD-403E-401D-B8A4-9382D79EA5F4}" destId="{3FC574A8-D7C8-4BA5-A50C-7638C8DB5809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A97698-E307-402D-A0C6-AE57D4C1DF86}" type="datetimeFigureOut">
              <a:rPr lang="es-ES" smtClean="0"/>
              <a:pPr/>
              <a:t>17/04/2011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ECC2EB-1F19-4C7D-BB09-B963D7430078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Análisis del test </a:t>
            </a:r>
            <a:r>
              <a:rPr lang="es-ES" dirty="0" err="1" smtClean="0"/>
              <a:t>Honey</a:t>
            </a:r>
            <a:r>
              <a:rPr lang="es-ES" dirty="0" smtClean="0"/>
              <a:t>-Alonso en profesores de enseñanza Básica y Media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Resumen</a:t>
            </a:r>
            <a:endParaRPr lang="es-ES" dirty="0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7338" y="2290763"/>
            <a:ext cx="8567737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Nº de profesores por colegio</a:t>
            </a:r>
            <a:endParaRPr lang="es-ES" dirty="0"/>
          </a:p>
        </p:txBody>
      </p:sp>
      <p:graphicFrame>
        <p:nvGraphicFramePr>
          <p:cNvPr id="6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s-ES" dirty="0" smtClean="0"/>
              <a:t>Perfil por profesores</a:t>
            </a:r>
            <a:endParaRPr lang="es-E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500174"/>
            <a:ext cx="2782315" cy="2092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500174"/>
            <a:ext cx="2786082" cy="209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786190"/>
            <a:ext cx="2816103" cy="2117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3" y="3854795"/>
            <a:ext cx="2786082" cy="209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3" y="3814463"/>
            <a:ext cx="2786082" cy="20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786058"/>
            <a:ext cx="3162300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s-ES" dirty="0" smtClean="0"/>
              <a:t>Perfil por profesores</a:t>
            </a:r>
            <a:endParaRPr lang="es-ES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786058"/>
            <a:ext cx="3162300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000504"/>
            <a:ext cx="3000396" cy="2262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4000504"/>
            <a:ext cx="302417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1571612"/>
            <a:ext cx="3000396" cy="225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s-ES" dirty="0" smtClean="0"/>
              <a:t>Perfil por profesores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s-ES" dirty="0" smtClean="0"/>
              <a:t>Resultado por colegio</a:t>
            </a:r>
            <a:endParaRPr lang="es-E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214818"/>
            <a:ext cx="2857520" cy="212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207414"/>
            <a:ext cx="2857520" cy="2152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1928802"/>
            <a:ext cx="2928958" cy="2231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945126"/>
            <a:ext cx="2857520" cy="220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Resumen de los cuatro colegio</a:t>
            </a:r>
            <a:endParaRPr lang="es-E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357430"/>
            <a:ext cx="4219439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Perfil por genero</a:t>
            </a:r>
            <a:endParaRPr lang="es-ES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643182"/>
            <a:ext cx="3139440" cy="239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2643182"/>
            <a:ext cx="31400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es-ES" dirty="0" smtClean="0"/>
              <a:t>Resumen por genero</a:t>
            </a:r>
            <a:endParaRPr lang="es-E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714488"/>
            <a:ext cx="2927359" cy="2237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3" y="4053346"/>
            <a:ext cx="3143272" cy="2518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1714488"/>
            <a:ext cx="2928958" cy="223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57</Words>
  <Application>Microsoft Office PowerPoint</Application>
  <PresentationFormat>Presentación en pantalla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Análisis del test Honey-Alonso en profesores de enseñanza Básica y Media</vt:lpstr>
      <vt:lpstr>Nº de profesores por colegio</vt:lpstr>
      <vt:lpstr>Perfil por profesores</vt:lpstr>
      <vt:lpstr>Perfil por profesores</vt:lpstr>
      <vt:lpstr>Perfil por profesores</vt:lpstr>
      <vt:lpstr>Resultado por colegio</vt:lpstr>
      <vt:lpstr>Resumen de los cuatro colegio</vt:lpstr>
      <vt:lpstr>Perfil por genero</vt:lpstr>
      <vt:lpstr>Resumen por genero</vt:lpstr>
      <vt:lpstr>Resumen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 PC</dc:creator>
  <cp:lastModifiedBy>Mi PC</cp:lastModifiedBy>
  <cp:revision>15</cp:revision>
  <dcterms:created xsi:type="dcterms:W3CDTF">2011-04-17T17:02:50Z</dcterms:created>
  <dcterms:modified xsi:type="dcterms:W3CDTF">2011-04-17T19:14:35Z</dcterms:modified>
</cp:coreProperties>
</file>